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F687C8-0B06-4A21-AD68-4FF13DE5099D}" v="13" dt="2022-02-27T17:35:11.451"/>
    <p1510:client id="{FBB2BCF9-58BD-4C38-AAE3-3CD8E8B74369}" v="9" dt="2022-02-23T14:18:05.5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1138" y="5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dia Miszczuk" userId="S::lmiszczuk@spkrepsko.goleniow.pl::f74a35f2-50f9-4052-ad1d-d98ec655e90d" providerId="AD" clId="Web-{FBB2BCF9-58BD-4C38-AAE3-3CD8E8B74369}"/>
    <pc:docChg chg="modSld sldOrd">
      <pc:chgData name="Lidia Miszczuk" userId="S::lmiszczuk@spkrepsko.goleniow.pl::f74a35f2-50f9-4052-ad1d-d98ec655e90d" providerId="AD" clId="Web-{FBB2BCF9-58BD-4C38-AAE3-3CD8E8B74369}" dt="2022-02-23T14:18:05.566" v="6" actId="1076"/>
      <pc:docMkLst>
        <pc:docMk/>
      </pc:docMkLst>
      <pc:sldChg chg="ord">
        <pc:chgData name="Lidia Miszczuk" userId="S::lmiszczuk@spkrepsko.goleniow.pl::f74a35f2-50f9-4052-ad1d-d98ec655e90d" providerId="AD" clId="Web-{FBB2BCF9-58BD-4C38-AAE3-3CD8E8B74369}" dt="2022-02-23T14:17:34.954" v="2"/>
        <pc:sldMkLst>
          <pc:docMk/>
          <pc:sldMk cId="361946696" sldId="263"/>
        </pc:sldMkLst>
      </pc:sldChg>
      <pc:sldChg chg="modSp">
        <pc:chgData name="Lidia Miszczuk" userId="S::lmiszczuk@spkrepsko.goleniow.pl::f74a35f2-50f9-4052-ad1d-d98ec655e90d" providerId="AD" clId="Web-{FBB2BCF9-58BD-4C38-AAE3-3CD8E8B74369}" dt="2022-02-23T14:18:05.566" v="6" actId="1076"/>
        <pc:sldMkLst>
          <pc:docMk/>
          <pc:sldMk cId="4159382295" sldId="264"/>
        </pc:sldMkLst>
        <pc:picChg chg="mod">
          <ac:chgData name="Lidia Miszczuk" userId="S::lmiszczuk@spkrepsko.goleniow.pl::f74a35f2-50f9-4052-ad1d-d98ec655e90d" providerId="AD" clId="Web-{FBB2BCF9-58BD-4C38-AAE3-3CD8E8B74369}" dt="2022-02-23T14:18:05.566" v="6" actId="1076"/>
          <ac:picMkLst>
            <pc:docMk/>
            <pc:sldMk cId="4159382295" sldId="264"/>
            <ac:picMk id="9218" creationId="{00000000-0000-0000-0000-000000000000}"/>
          </ac:picMkLst>
        </pc:picChg>
      </pc:sldChg>
      <pc:sldChg chg="modSp">
        <pc:chgData name="Lidia Miszczuk" userId="S::lmiszczuk@spkrepsko.goleniow.pl::f74a35f2-50f9-4052-ad1d-d98ec655e90d" providerId="AD" clId="Web-{FBB2BCF9-58BD-4C38-AAE3-3CD8E8B74369}" dt="2022-02-23T14:17:05.030" v="1" actId="1076"/>
        <pc:sldMkLst>
          <pc:docMk/>
          <pc:sldMk cId="3447251032" sldId="265"/>
        </pc:sldMkLst>
        <pc:picChg chg="mod">
          <ac:chgData name="Lidia Miszczuk" userId="S::lmiszczuk@spkrepsko.goleniow.pl::f74a35f2-50f9-4052-ad1d-d98ec655e90d" providerId="AD" clId="Web-{FBB2BCF9-58BD-4C38-AAE3-3CD8E8B74369}" dt="2022-02-23T14:17:05.030" v="1" actId="1076"/>
          <ac:picMkLst>
            <pc:docMk/>
            <pc:sldMk cId="3447251032" sldId="265"/>
            <ac:picMk id="10244" creationId="{00000000-0000-0000-0000-000000000000}"/>
          </ac:picMkLst>
        </pc:picChg>
      </pc:sldChg>
    </pc:docChg>
  </pc:docChgLst>
  <pc:docChgLst>
    <pc:chgData clId="Web-{FBB2BCF9-58BD-4C38-AAE3-3CD8E8B74369}"/>
    <pc:docChg chg="modSld">
      <pc:chgData name="" userId="" providerId="" clId="Web-{FBB2BCF9-58BD-4C38-AAE3-3CD8E8B74369}" dt="2022-02-23T14:16:43.685" v="1" actId="1076"/>
      <pc:docMkLst>
        <pc:docMk/>
      </pc:docMkLst>
      <pc:sldChg chg="modSp">
        <pc:chgData name="" userId="" providerId="" clId="Web-{FBB2BCF9-58BD-4C38-AAE3-3CD8E8B74369}" dt="2022-02-23T14:16:43.685" v="1" actId="1076"/>
        <pc:sldMkLst>
          <pc:docMk/>
          <pc:sldMk cId="3447251032" sldId="265"/>
        </pc:sldMkLst>
        <pc:picChg chg="mod">
          <ac:chgData name="" userId="" providerId="" clId="Web-{FBB2BCF9-58BD-4C38-AAE3-3CD8E8B74369}" dt="2022-02-23T14:16:43.685" v="1" actId="1076"/>
          <ac:picMkLst>
            <pc:docMk/>
            <pc:sldMk cId="3447251032" sldId="265"/>
            <ac:picMk id="10244" creationId="{00000000-0000-0000-0000-000000000000}"/>
          </ac:picMkLst>
        </pc:picChg>
      </pc:sldChg>
    </pc:docChg>
  </pc:docChgLst>
  <pc:docChgLst>
    <pc:chgData name="Lidia Miszczuk" userId="S::lmiszczuk@spkrepsko.goleniow.pl::f74a35f2-50f9-4052-ad1d-d98ec655e90d" providerId="AD" clId="Web-{46F687C8-0B06-4A21-AD68-4FF13DE5099D}"/>
    <pc:docChg chg="addSld delSld modSld">
      <pc:chgData name="Lidia Miszczuk" userId="S::lmiszczuk@spkrepsko.goleniow.pl::f74a35f2-50f9-4052-ad1d-d98ec655e90d" providerId="AD" clId="Web-{46F687C8-0B06-4A21-AD68-4FF13DE5099D}" dt="2022-02-27T17:35:11.451" v="12" actId="1076"/>
      <pc:docMkLst>
        <pc:docMk/>
      </pc:docMkLst>
      <pc:sldChg chg="modSp">
        <pc:chgData name="Lidia Miszczuk" userId="S::lmiszczuk@spkrepsko.goleniow.pl::f74a35f2-50f9-4052-ad1d-d98ec655e90d" providerId="AD" clId="Web-{46F687C8-0B06-4A21-AD68-4FF13DE5099D}" dt="2022-02-27T14:19:17.731" v="0" actId="1076"/>
        <pc:sldMkLst>
          <pc:docMk/>
          <pc:sldMk cId="3253530476" sldId="259"/>
        </pc:sldMkLst>
        <pc:picChg chg="mod">
          <ac:chgData name="Lidia Miszczuk" userId="S::lmiszczuk@spkrepsko.goleniow.pl::f74a35f2-50f9-4052-ad1d-d98ec655e90d" providerId="AD" clId="Web-{46F687C8-0B06-4A21-AD68-4FF13DE5099D}" dt="2022-02-27T14:19:17.731" v="0" actId="1076"/>
          <ac:picMkLst>
            <pc:docMk/>
            <pc:sldMk cId="3253530476" sldId="259"/>
            <ac:picMk id="4098" creationId="{00000000-0000-0000-0000-000000000000}"/>
          </ac:picMkLst>
        </pc:picChg>
      </pc:sldChg>
      <pc:sldChg chg="modSp">
        <pc:chgData name="Lidia Miszczuk" userId="S::lmiszczuk@spkrepsko.goleniow.pl::f74a35f2-50f9-4052-ad1d-d98ec655e90d" providerId="AD" clId="Web-{46F687C8-0B06-4A21-AD68-4FF13DE5099D}" dt="2022-02-27T17:35:11.451" v="12" actId="1076"/>
        <pc:sldMkLst>
          <pc:docMk/>
          <pc:sldMk cId="3859416039" sldId="262"/>
        </pc:sldMkLst>
        <pc:picChg chg="mod">
          <ac:chgData name="Lidia Miszczuk" userId="S::lmiszczuk@spkrepsko.goleniow.pl::f74a35f2-50f9-4052-ad1d-d98ec655e90d" providerId="AD" clId="Web-{46F687C8-0B06-4A21-AD68-4FF13DE5099D}" dt="2022-02-27T17:35:11.451" v="12" actId="1076"/>
          <ac:picMkLst>
            <pc:docMk/>
            <pc:sldMk cId="3859416039" sldId="262"/>
            <ac:picMk id="7170" creationId="{00000000-0000-0000-0000-000000000000}"/>
          </ac:picMkLst>
        </pc:picChg>
      </pc:sldChg>
      <pc:sldChg chg="new add del">
        <pc:chgData name="Lidia Miszczuk" userId="S::lmiszczuk@spkrepsko.goleniow.pl::f74a35f2-50f9-4052-ad1d-d98ec655e90d" providerId="AD" clId="Web-{46F687C8-0B06-4A21-AD68-4FF13DE5099D}" dt="2022-02-27T17:34:44.919" v="8"/>
        <pc:sldMkLst>
          <pc:docMk/>
          <pc:sldMk cId="1838863593" sldId="266"/>
        </pc:sldMkLst>
      </pc:sldChg>
      <pc:sldChg chg="new add del">
        <pc:chgData name="Lidia Miszczuk" userId="S::lmiszczuk@spkrepsko.goleniow.pl::f74a35f2-50f9-4052-ad1d-d98ec655e90d" providerId="AD" clId="Web-{46F687C8-0B06-4A21-AD68-4FF13DE5099D}" dt="2022-02-27T17:34:44.919" v="7"/>
        <pc:sldMkLst>
          <pc:docMk/>
          <pc:sldMk cId="3235191774" sldId="26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B391AF9-5389-4B34-B97C-7FB4CD8269BA}" type="datetimeFigureOut">
              <a:rPr lang="pl-PL" smtClean="0"/>
              <a:t>27.02.2022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854A985-49F9-40E4-96AF-A4054A7F2BF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91AF9-5389-4B34-B97C-7FB4CD8269BA}" type="datetimeFigureOut">
              <a:rPr lang="pl-PL" smtClean="0"/>
              <a:t>27.02.2022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4A985-49F9-40E4-96AF-A4054A7F2BF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91AF9-5389-4B34-B97C-7FB4CD8269BA}" type="datetimeFigureOut">
              <a:rPr lang="pl-PL" smtClean="0"/>
              <a:t>27.02.2022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4A985-49F9-40E4-96AF-A4054A7F2BF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B391AF9-5389-4B34-B97C-7FB4CD8269BA}" type="datetimeFigureOut">
              <a:rPr lang="pl-PL" smtClean="0"/>
              <a:t>27.02.2022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4A985-49F9-40E4-96AF-A4054A7F2BF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B391AF9-5389-4B34-B97C-7FB4CD8269BA}" type="datetimeFigureOut">
              <a:rPr lang="pl-PL" smtClean="0"/>
              <a:t>27.02.2022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854A985-49F9-40E4-96AF-A4054A7F2BF3}" type="slidenum">
              <a:rPr lang="pl-PL" smtClean="0"/>
              <a:t>‹#›</a:t>
            </a:fld>
            <a:endParaRPr lang="pl-PL"/>
          </a:p>
        </p:txBody>
      </p:sp>
      <p:cxnSp>
        <p:nvCxnSpPr>
          <p:cNvPr id="11" name="Łącznik prostoliniow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oliniow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B391AF9-5389-4B34-B97C-7FB4CD8269BA}" type="datetimeFigureOut">
              <a:rPr lang="pl-PL" smtClean="0"/>
              <a:t>27.02.2022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854A985-49F9-40E4-96AF-A4054A7F2BF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B391AF9-5389-4B34-B97C-7FB4CD8269BA}" type="datetimeFigureOut">
              <a:rPr lang="pl-PL" smtClean="0"/>
              <a:t>27.02.2022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854A985-49F9-40E4-96AF-A4054A7F2BF3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91AF9-5389-4B34-B97C-7FB4CD8269BA}" type="datetimeFigureOut">
              <a:rPr lang="pl-PL" smtClean="0"/>
              <a:t>27.02.2022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4A985-49F9-40E4-96AF-A4054A7F2BF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B391AF9-5389-4B34-B97C-7FB4CD8269BA}" type="datetimeFigureOut">
              <a:rPr lang="pl-PL" smtClean="0"/>
              <a:t>27.02.2022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854A985-49F9-40E4-96AF-A4054A7F2BF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B391AF9-5389-4B34-B97C-7FB4CD8269BA}" type="datetimeFigureOut">
              <a:rPr lang="pl-PL" smtClean="0"/>
              <a:t>27.02.2022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854A985-49F9-40E4-96AF-A4054A7F2BF3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B391AF9-5389-4B34-B97C-7FB4CD8269BA}" type="datetimeFigureOut">
              <a:rPr lang="pl-PL" smtClean="0"/>
              <a:t>27.02.2022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854A985-49F9-40E4-96AF-A4054A7F2BF3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oliniow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oliniow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B391AF9-5389-4B34-B97C-7FB4CD8269BA}" type="datetimeFigureOut">
              <a:rPr lang="pl-PL" smtClean="0"/>
              <a:t>27.02.2022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854A985-49F9-40E4-96AF-A4054A7F2BF3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84" y="1182047"/>
            <a:ext cx="7138433" cy="4493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1081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Dziękuję za obejrzenie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l</a:t>
            </a:r>
          </a:p>
        </p:txBody>
      </p:sp>
      <p:pic>
        <p:nvPicPr>
          <p:cNvPr id="10244" name="Picture 4" descr="Trwa konkurs- &amp;quot;Żołnierze wyklęci. Walka o pamięć i cześć&amp;quot; Radom |  TwojRadom.p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879761"/>
            <a:ext cx="8001000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08BF2D9-A3AB-4BC1-B550-7BBF200F950C}"/>
              </a:ext>
            </a:extLst>
          </p:cNvPr>
          <p:cNvSpPr txBox="1"/>
          <p:nvPr/>
        </p:nvSpPr>
        <p:spPr>
          <a:xfrm>
            <a:off x="4932040" y="6407822"/>
            <a:ext cx="407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Wykonanie: Maja Wilkowiecka kl. 8</a:t>
            </a:r>
          </a:p>
        </p:txBody>
      </p:sp>
    </p:spTree>
    <p:extLst>
      <p:ext uri="{BB962C8B-B14F-4D97-AF65-F5344CB8AC3E}">
        <p14:creationId xmlns:p14="http://schemas.microsoft.com/office/powerpoint/2010/main" val="3447251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 descr="https://player.slideplayer.pl/79/12984577/slides/slide_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960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078" name="Picture 6" descr="https://player.slideplayer.pl/79/12984577/slides/slid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0" y="10157"/>
            <a:ext cx="9130457" cy="684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16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 descr="https://player.slideplayer.pl/79/12984577/slides/slide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3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530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2" name="Picture 2" descr="https://player.slideplayer.pl/79/12984577/slides/slide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4" y="49762"/>
            <a:ext cx="9077651" cy="680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00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146" name="Picture 2" descr="https://player.slideplayer.pl/79/12984577/slides/slide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155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170" name="Picture 2" descr="https://player.slideplayer.pl/79/12984577/slides/slide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3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416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              1MaRcA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9218" name="Picture 2" descr="Narodowy Dzień Pamięci Żołnierzy Wyklętych – 1 marca 2021 - Aktualności -  Instytut Pamięci Narodowe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04864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382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194" name="Picture 2" descr="Żołnierze wyklęci - Prezentacja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874" y="17016"/>
            <a:ext cx="12161748" cy="684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466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22</TotalTime>
  <Words>13</Words>
  <Application>Microsoft Office PowerPoint</Application>
  <PresentationFormat>Pokaz na ekranie (4:3)</PresentationFormat>
  <Paragraphs>4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4" baseType="lpstr">
      <vt:lpstr>Century Gothic</vt:lpstr>
      <vt:lpstr>Verdana</vt:lpstr>
      <vt:lpstr>Wingdings 2</vt:lpstr>
      <vt:lpstr>Energetyczny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             1MaRcA</vt:lpstr>
      <vt:lpstr>Prezentacja programu PowerPoint</vt:lpstr>
      <vt:lpstr>Dziękuję za obejrzenie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FIRMA</dc:creator>
  <cp:lastModifiedBy>Mateusz Miszczuk</cp:lastModifiedBy>
  <cp:revision>21</cp:revision>
  <dcterms:created xsi:type="dcterms:W3CDTF">2022-02-18T12:23:34Z</dcterms:created>
  <dcterms:modified xsi:type="dcterms:W3CDTF">2022-02-27T17:47:58Z</dcterms:modified>
</cp:coreProperties>
</file>